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9" r:id="rId4"/>
    <p:sldId id="274" r:id="rId5"/>
    <p:sldId id="275" r:id="rId6"/>
    <p:sldId id="266" r:id="rId7"/>
    <p:sldId id="270" r:id="rId8"/>
    <p:sldId id="278" r:id="rId9"/>
    <p:sldId id="267" r:id="rId10"/>
    <p:sldId id="262" r:id="rId11"/>
    <p:sldId id="271" r:id="rId12"/>
    <p:sldId id="258" r:id="rId13"/>
    <p:sldId id="272" r:id="rId14"/>
    <p:sldId id="259" r:id="rId15"/>
    <p:sldId id="273" r:id="rId16"/>
    <p:sldId id="264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84D7-3921-49D2-BC4E-23B874A89B80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7A3B-1985-4183-8CCD-A802C327F3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7A3B-1985-4183-8CCD-A802C327F34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C2F0A2-17FF-4941-9951-167009D5C2D2}" type="datetimeFigureOut">
              <a:rPr lang="ko-KR" altLang="en-US" smtClean="0"/>
              <a:pPr/>
              <a:t>2009-10-27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292C9D-5BF3-41E5-BCFB-EE7E2B17E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The Relationship between Saccadic Suppression and Perceptual Stability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Tamara L. Watson and Bart </a:t>
            </a:r>
            <a:r>
              <a:rPr lang="en-US" altLang="ko-KR" dirty="0" err="1" smtClean="0"/>
              <a:t>Krekelberg</a:t>
            </a:r>
            <a:r>
              <a:rPr lang="en-US" altLang="ko-KR" dirty="0" smtClean="0"/>
              <a:t> (2009)</a:t>
            </a:r>
          </a:p>
          <a:p>
            <a:endParaRPr lang="en-US" altLang="ko-KR" dirty="0" smtClean="0"/>
          </a:p>
          <a:p>
            <a:pPr algn="r"/>
            <a:r>
              <a:rPr lang="en-US" altLang="ko-KR" dirty="0" err="1" smtClean="0"/>
              <a:t>Hunjae</a:t>
            </a:r>
            <a:r>
              <a:rPr lang="en-US" altLang="ko-KR" dirty="0" smtClean="0"/>
              <a:t> Lee, VCC Lab</a:t>
            </a:r>
          </a:p>
          <a:p>
            <a:pPr algn="r"/>
            <a:r>
              <a:rPr lang="en-US" altLang="ko-KR" dirty="0" smtClean="0"/>
              <a:t>2009-10-28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Visual Perception: Saccadic Omission – Suppression </a:t>
            </a:r>
            <a:br>
              <a:rPr lang="en-US" altLang="ko-KR" dirty="0" smtClean="0"/>
            </a:br>
            <a:r>
              <a:rPr lang="en-US" altLang="ko-KR" dirty="0" smtClean="0"/>
              <a:t>or Temporal Masking?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Michel R. Ibbotson and Shaun L. </a:t>
            </a:r>
            <a:r>
              <a:rPr lang="en-US" altLang="ko-KR" dirty="0" err="1" smtClean="0"/>
              <a:t>Cloherty</a:t>
            </a:r>
            <a:r>
              <a:rPr lang="en-US" altLang="ko-KR" dirty="0" smtClean="0"/>
              <a:t> (2009)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Suppression or Temporal Masking 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Stepping forward from Watson et al (2009)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Mechanism of omission</a:t>
            </a:r>
          </a:p>
          <a:p>
            <a:pPr>
              <a:buNone/>
            </a:pPr>
            <a:r>
              <a:rPr lang="en-US" altLang="ko-KR" dirty="0" smtClean="0"/>
              <a:t> - Suppression of the visual pathways (Burr et al)</a:t>
            </a:r>
          </a:p>
          <a:p>
            <a:pPr>
              <a:buNone/>
            </a:pPr>
            <a:r>
              <a:rPr lang="en-US" altLang="ko-KR" dirty="0" smtClean="0"/>
              <a:t> - Backward temporal masking (</a:t>
            </a:r>
            <a:r>
              <a:rPr lang="en-US" altLang="ko-KR" dirty="0" err="1" smtClean="0"/>
              <a:t>Wurtz</a:t>
            </a:r>
            <a:r>
              <a:rPr lang="en-US" altLang="ko-KR" dirty="0" smtClean="0"/>
              <a:t> et al)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4405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Unifying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Modulation </a:t>
            </a:r>
            <a:br>
              <a:rPr lang="en-US" altLang="ko-KR" dirty="0" smtClean="0"/>
            </a:br>
            <a:r>
              <a:rPr lang="en-US" altLang="ko-KR" dirty="0" smtClean="0"/>
              <a:t>- Pre-saccadic </a:t>
            </a:r>
            <a:r>
              <a:rPr lang="en-US" altLang="ko-KR" dirty="0" smtClean="0"/>
              <a:t>reduction &amp; </a:t>
            </a:r>
            <a:r>
              <a:rPr lang="en-US" altLang="ko-KR" dirty="0" smtClean="0"/>
              <a:t>Post-saccadic </a:t>
            </a:r>
            <a:r>
              <a:rPr lang="en-US" altLang="ko-KR" dirty="0" smtClean="0"/>
              <a:t>enhancement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   - The </a:t>
            </a:r>
            <a:r>
              <a:rPr lang="en-US" altLang="ko-KR" dirty="0" smtClean="0"/>
              <a:t>latencies of responses to post-saccadic stimuli are reduced.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888"/>
            <a:ext cx="94583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Early versus Late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Retinal versus </a:t>
            </a:r>
            <a:r>
              <a:rPr lang="en-US" altLang="ko-KR" dirty="0" err="1" smtClean="0"/>
              <a:t>Extraretinal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(Masking versus Suppression)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Dorsal versus Ventral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Purpose of saccadic suppression ?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en-US" altLang="ko-KR" dirty="0" err="1" smtClean="0"/>
              <a:t>Perisaccadic</a:t>
            </a:r>
            <a:r>
              <a:rPr lang="en-US" altLang="ko-KR" dirty="0" smtClean="0"/>
              <a:t> signals are </a:t>
            </a:r>
            <a:r>
              <a:rPr lang="en-US" altLang="ko-KR" dirty="0" smtClean="0"/>
              <a:t>useful?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Then, what is suppressed during saccade?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>
                <a:sym typeface="Wingdings" pitchFamily="2" charset="2"/>
              </a:rPr>
              <a:t>Please s</a:t>
            </a:r>
            <a:r>
              <a:rPr lang="en-US" altLang="ko-KR" dirty="0" smtClean="0">
                <a:sym typeface="Wingdings" pitchFamily="2" charset="2"/>
              </a:rPr>
              <a:t>ay something ! </a:t>
            </a:r>
          </a:p>
          <a:p>
            <a:endParaRPr lang="en-US" altLang="ko-KR" dirty="0" smtClean="0">
              <a:sym typeface="Wingdings" pitchFamily="2" charset="2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en-US" altLang="ko-KR" dirty="0" smtClean="0"/>
              <a:t>Saccade</a:t>
            </a:r>
            <a:br>
              <a:rPr lang="en-US" altLang="ko-KR" dirty="0" smtClean="0"/>
            </a:br>
            <a:r>
              <a:rPr lang="en-US" altLang="ko-KR" dirty="0" smtClean="0"/>
              <a:t>- Perceptual stability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en-US" altLang="ko-KR" dirty="0" smtClean="0"/>
              <a:t>Saccadic omission</a:t>
            </a:r>
            <a:br>
              <a:rPr lang="en-US" altLang="ko-KR" dirty="0" smtClean="0"/>
            </a:br>
            <a:r>
              <a:rPr lang="en-US" altLang="ko-KR" dirty="0" smtClean="0"/>
              <a:t>- Saccadic suppression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en-US" altLang="ko-KR" dirty="0" smtClean="0"/>
              <a:t>Shape-contrast illusion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Goal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Conclusion</a:t>
            </a:r>
          </a:p>
        </p:txBody>
      </p:sp>
      <p:pic>
        <p:nvPicPr>
          <p:cNvPr id="4" name="그림 3" descr="%EB%88%88%EC%95%8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8126073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Procedures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 shape-contrast effect for briefly presented stimuli (Suzuki &amp; </a:t>
            </a:r>
            <a:r>
              <a:rPr lang="en-US" altLang="ko-KR" dirty="0" err="1" smtClean="0"/>
              <a:t>Cavanagh</a:t>
            </a:r>
            <a:r>
              <a:rPr lang="en-US" altLang="ko-KR" dirty="0" smtClean="0"/>
              <a:t>, 1998)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72698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rot="5400000">
            <a:off x="2786050" y="3500438"/>
            <a:ext cx="3429024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3143240" y="2143116"/>
            <a:ext cx="2714644" cy="2714644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rot="10800000">
            <a:off x="2643174" y="3428999"/>
            <a:ext cx="3714776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3143240" y="2143116"/>
            <a:ext cx="2714644" cy="2714644"/>
          </a:xfrm>
          <a:prstGeom prst="ellipse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Procedures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 </a:t>
            </a:r>
            <a:r>
              <a:rPr lang="en-US" altLang="ko-KR" dirty="0" smtClean="0"/>
              <a:t>1</a:t>
            </a:r>
            <a:br>
              <a:rPr lang="en-US" altLang="ko-KR" dirty="0" smtClean="0"/>
            </a:br>
            <a:r>
              <a:rPr lang="en-US" altLang="ko-KR" dirty="0" smtClean="0"/>
              <a:t>- Testing the basic shape contrast illusion.</a:t>
            </a:r>
            <a:br>
              <a:rPr lang="en-US" altLang="ko-KR" dirty="0" smtClean="0"/>
            </a:br>
            <a:r>
              <a:rPr lang="en-US" altLang="ko-KR" dirty="0" smtClean="0"/>
              <a:t>- Center of the screen</a:t>
            </a:r>
            <a:br>
              <a:rPr lang="en-US" altLang="ko-KR" dirty="0" smtClean="0"/>
            </a:br>
            <a:r>
              <a:rPr lang="en-US" altLang="ko-KR" dirty="0" smtClean="0"/>
              <a:t>- 2 (horizontal or vertical line) * 2 (present or absent) * 2 (horizontal or vertical elongation) * 5 (10%, 7.5%, 5%, 2.5%) * 16 (Iteration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- Reporting the shape of the ellipse. </a:t>
            </a:r>
          </a:p>
          <a:p>
            <a:pPr>
              <a:buNone/>
            </a:pPr>
            <a:r>
              <a:rPr lang="en-US" altLang="ko-KR" dirty="0" smtClean="0"/>
              <a:t>  - %PHE (</a:t>
            </a:r>
            <a:r>
              <a:rPr lang="en-US" altLang="ko-KR" dirty="0" err="1" smtClean="0"/>
              <a:t>peceived</a:t>
            </a:r>
            <a:r>
              <a:rPr lang="en-US" altLang="ko-KR" dirty="0" smtClean="0"/>
              <a:t> horizontal elongation)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 - The threshold at 50% was considered the point of subjective circularity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Procedures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Experiment 2</a:t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13" name="그림 1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714488"/>
            <a:ext cx="5581650" cy="3924300"/>
          </a:xfrm>
          <a:prstGeom prst="rect">
            <a:avLst/>
          </a:prstGeom>
        </p:spPr>
      </p:pic>
      <p:pic>
        <p:nvPicPr>
          <p:cNvPr id="14" name="그림 1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1785926"/>
            <a:ext cx="5581650" cy="3924300"/>
          </a:xfrm>
          <a:prstGeom prst="rect">
            <a:avLst/>
          </a:prstGeom>
        </p:spPr>
      </p:pic>
      <p:pic>
        <p:nvPicPr>
          <p:cNvPr id="15" name="그림 1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785926"/>
            <a:ext cx="5581650" cy="3924300"/>
          </a:xfrm>
          <a:prstGeom prst="rect">
            <a:avLst/>
          </a:prstGeom>
        </p:spPr>
      </p:pic>
      <p:pic>
        <p:nvPicPr>
          <p:cNvPr id="16" name="그림 1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1785926"/>
            <a:ext cx="5581650" cy="3924300"/>
          </a:xfrm>
          <a:prstGeom prst="rect">
            <a:avLst/>
          </a:prstGeom>
        </p:spPr>
      </p:pic>
      <p:pic>
        <p:nvPicPr>
          <p:cNvPr id="17" name="그림 16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1785926"/>
            <a:ext cx="5581650" cy="3924300"/>
          </a:xfrm>
          <a:prstGeom prst="rect">
            <a:avLst/>
          </a:prstGeom>
        </p:spPr>
      </p:pic>
      <p:pic>
        <p:nvPicPr>
          <p:cNvPr id="18" name="그림 17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1604" y="1785926"/>
            <a:ext cx="5581650" cy="3924300"/>
          </a:xfrm>
          <a:prstGeom prst="rect">
            <a:avLst/>
          </a:prstGeom>
        </p:spPr>
      </p:pic>
      <p:pic>
        <p:nvPicPr>
          <p:cNvPr id="19" name="그림 18" descr="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1785926"/>
            <a:ext cx="55816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Procedures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Task</a:t>
            </a:r>
            <a:br>
              <a:rPr lang="en-US" altLang="ko-KR" dirty="0" smtClean="0"/>
            </a:br>
            <a:r>
              <a:rPr lang="en-US" altLang="ko-KR" dirty="0" smtClean="0"/>
              <a:t>- Reporting presence of inducer line</a:t>
            </a:r>
            <a:br>
              <a:rPr lang="en-US" altLang="ko-KR" dirty="0" smtClean="0"/>
            </a:br>
            <a:r>
              <a:rPr lang="en-US" altLang="ko-KR" dirty="0" smtClean="0"/>
              <a:t>- Reporting </a:t>
            </a:r>
            <a:r>
              <a:rPr lang="en-US" altLang="ko-KR" dirty="0" smtClean="0"/>
              <a:t>the shape of the ellipse.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12" name="그림 11" descr="ex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000240"/>
            <a:ext cx="55816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7191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818</TotalTime>
  <Words>145</Words>
  <Application>Microsoft Office PowerPoint</Application>
  <PresentationFormat>화면 슬라이드 쇼(4:3)</PresentationFormat>
  <Paragraphs>71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오렌지</vt:lpstr>
      <vt:lpstr>The Relationship between Saccadic Suppression and Perceptual Stability</vt:lpstr>
      <vt:lpstr>Introduction</vt:lpstr>
      <vt:lpstr>Experimental Procedures</vt:lpstr>
      <vt:lpstr>슬라이드 4</vt:lpstr>
      <vt:lpstr>슬라이드 5</vt:lpstr>
      <vt:lpstr>Experimental Procedures</vt:lpstr>
      <vt:lpstr>Experimental Procedures</vt:lpstr>
      <vt:lpstr>Experimental Procedures</vt:lpstr>
      <vt:lpstr>Results</vt:lpstr>
      <vt:lpstr>Visual Perception: Saccadic Omission – Suppression  or Temporal Masking?</vt:lpstr>
      <vt:lpstr>Suppression or Temporal Masking ?</vt:lpstr>
      <vt:lpstr>슬라이드 12</vt:lpstr>
      <vt:lpstr>Unifying theory</vt:lpstr>
      <vt:lpstr>슬라이드 14</vt:lpstr>
      <vt:lpstr>Discussion</vt:lpstr>
      <vt:lpstr>Thank you</vt:lpstr>
    </vt:vector>
  </TitlesOfParts>
  <Company>FAM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jaylee</dc:creator>
  <cp:lastModifiedBy>jaylee</cp:lastModifiedBy>
  <cp:revision>69</cp:revision>
  <dcterms:created xsi:type="dcterms:W3CDTF">2009-10-27T02:01:09Z</dcterms:created>
  <dcterms:modified xsi:type="dcterms:W3CDTF">2009-10-27T22:43:13Z</dcterms:modified>
</cp:coreProperties>
</file>